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479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217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99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210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04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257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832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083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883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266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86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FA6A6-1623-4B9D-B4D3-4DB094FC6A7A}" type="datetimeFigureOut">
              <a:rPr lang="en-GB" smtClean="0"/>
              <a:t>10/06/2024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343F6-6B00-4FFF-944D-2175AA552E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681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can’t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didn’t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hasn’t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couldn’t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it’s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wasn’t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doesn’t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mustn’t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I’ll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she’d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Contractions </a:t>
                      </a:r>
                      <a:r>
                        <a:rPr lang="mr-IN" sz="1400" b="0" i="0" baseline="0" dirty="0">
                          <a:latin typeface="Muli" pitchFamily="2" charset="77"/>
                        </a:rPr>
                        <a:t>–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 the apostrophe shows where a letter or letters would be if the words were written in full 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34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473938" y="2057396"/>
          <a:ext cx="8391600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9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can’t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not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didn’t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hasn’t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couldn’t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it’s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wasn’t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doesn’t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mustn’t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I’ll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she’d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73938" y="1590252"/>
            <a:ext cx="8379348" cy="3385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OpenDyslexicAlta" pitchFamily="2" charset="77"/>
                <a:ea typeface="OpenDyslexic" charset="0"/>
                <a:cs typeface="OpenDyslexic" charset="0"/>
              </a:rPr>
              <a:t>Can you write out the two words which have made the contraction?</a:t>
            </a:r>
          </a:p>
        </p:txBody>
      </p:sp>
    </p:spTree>
    <p:extLst>
      <p:ext uri="{BB962C8B-B14F-4D97-AF65-F5344CB8AC3E}">
        <p14:creationId xmlns:p14="http://schemas.microsoft.com/office/powerpoint/2010/main" val="2908093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Mangal</vt:lpstr>
      <vt:lpstr>Muli</vt:lpstr>
      <vt:lpstr>OpenDyslexic</vt:lpstr>
      <vt:lpstr>OpenDyslexicAlta</vt:lpstr>
      <vt:lpstr>Office Theme</vt:lpstr>
      <vt:lpstr>PowerPoint Presentation</vt:lpstr>
    </vt:vector>
  </TitlesOfParts>
  <Company>Trull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Oxley</dc:creator>
  <cp:lastModifiedBy>Ben Oxley</cp:lastModifiedBy>
  <cp:revision>1</cp:revision>
  <dcterms:created xsi:type="dcterms:W3CDTF">2024-06-10T07:00:58Z</dcterms:created>
  <dcterms:modified xsi:type="dcterms:W3CDTF">2024-06-10T07:01:15Z</dcterms:modified>
</cp:coreProperties>
</file>