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46" d="100"/>
          <a:sy n="46" d="100"/>
        </p:scale>
        <p:origin x="36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1304D-9165-786C-5C9E-FEEC844F1F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4A90A9-B904-4C99-8E08-DC6A5474E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52CF5-CDC6-4647-0EFC-A2E14AFE4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C749F-727B-6222-FB36-8963257B1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3A1F7-714C-6E32-30C2-E8C1E5C94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197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DEDDF-0E12-4514-2348-93E11B558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63F01-DCF6-B954-1596-B26FD0251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F96994-A3C7-6B08-CC0A-2159BE7DB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2B524F-AE0B-0A9E-297E-60BBDE091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2D04C-3E8E-7610-9086-5CC5E151A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11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18CCC-39D3-321E-9F10-A7E9E4153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7B7F9B-480B-C0EC-CC92-EF74BD4A28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C094D-C03D-F03C-BBB5-A335364E4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79733-0C61-4AB9-CACA-F4A58C198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B3868C-EFBC-E2E3-688C-4D84092F8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225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AE986-4F85-19C5-D721-C05CABC57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85E45-4143-BF8A-A196-8A19A42985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F37D46-4DF3-38A8-D73C-1183079D58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E53D49-129E-9143-C22F-F329DD4BC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438F94-7863-74FE-A209-AC1B0195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26CD4-C31E-E80A-B863-1E5D8EDBC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045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95D64-6AFE-27DA-CE59-F25546ECD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B4A5DD-5184-EA33-314E-22106045B4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B930C-F807-7176-0CDE-F1612F436F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A60356-A043-7AAB-E48E-B9B0FA1824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4ADFF0-607B-579A-80FE-2B35F8400D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AD4863-AF4D-15AA-B2D5-16F719BC9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8DCE7D-0F8E-AC2A-3CBF-628ECC3E0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9C6116-D528-DD42-92A5-172D89016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655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D24BA-2035-D4A6-705D-414FCF30B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40FDAF-3FC3-464E-62EF-59194D2E0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B65785-B6A5-7759-031D-C2D2F4D58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ABE1F2-48E8-ED4D-43AD-0C67D9AF7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829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58880E-156D-6A31-B2EC-B485D51E1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AAE4DB-9F9E-CEF8-0E5F-F6F01D62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34FEFF-0AFF-C6B1-B132-F417AD0DC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48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D7B2E-C16D-2299-3B68-6029EC952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81929-2785-CCA1-AA4B-89C85DC30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B423CC-303D-FC5C-B52A-0B61FCE114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B184FF-8E5A-F094-CF34-017E0B611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10542F-1D16-6F3C-D670-BA3F69422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EC7226-AAAA-B538-1C5D-D10607E86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090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F9F88-B0CD-0953-EC8C-10F813882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B4ED70-18F9-6C86-53EA-2C4FA1CE2A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3FE447-917C-CC6F-5CC9-F61F1C9D5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7E16C7-03CD-CB5A-4B28-0337D4D67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F54BA8-D3E7-1C7F-3C79-B8719AC41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640F78-29A2-0D88-48DA-C7D9895DB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660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A97A5-5F4E-56BC-86AB-3BB66D723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74CA02-6903-8A65-7B62-DCDFD868EC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C747E1-30CC-301F-4431-68B31E063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BD5E54-74AE-8C08-885D-7C470192D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E3D62-3E4D-02D3-61C9-7566D8D6C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856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216E53-8888-2A72-FD61-9DA84DEE77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E19922-46C8-7748-5D52-76F9882AB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96516-5830-6E7A-087E-4D3E4FDD5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2F32B-8842-741B-7919-C97BA5BCB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F3F9E-0F31-1923-C04B-AE3B2EFD2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155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CF51A-260B-CD6A-0897-0D43CC478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EA0EEF-8447-A16C-3F71-30F1FF2CF3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14A96B-2058-560A-C65F-1CE41C9F7D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24A1AD-4B0A-458F-9894-9D3BB12CF47D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41CF2-4F34-08F7-5730-1E608F7AA0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C5C150-EF2D-6713-5092-3C6A2455C7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533E4B-D8A6-4638-8338-E6FD36F6B5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81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2FF2A-DB64-F006-A351-FB4AD6DE8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book cover with text and a sun and a shield">
            <a:extLst>
              <a:ext uri="{FF2B5EF4-FFF2-40B4-BE49-F238E27FC236}">
                <a16:creationId xmlns:a16="http://schemas.microsoft.com/office/drawing/2014/main" id="{C7CFB49A-027F-6C05-67E7-1CFC677AC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120" y="147795"/>
            <a:ext cx="6746240" cy="6769109"/>
          </a:xfrm>
        </p:spPr>
      </p:pic>
    </p:spTree>
    <p:extLst>
      <p:ext uri="{BB962C8B-B14F-4D97-AF65-F5344CB8AC3E}">
        <p14:creationId xmlns:p14="http://schemas.microsoft.com/office/powerpoint/2010/main" val="1103404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ated entrance to a school&#10;&#10;Description automatically generated">
            <a:extLst>
              <a:ext uri="{FF2B5EF4-FFF2-40B4-BE49-F238E27FC236}">
                <a16:creationId xmlns:a16="http://schemas.microsoft.com/office/drawing/2014/main" id="{101189C0-4EAA-36AF-E50B-078CA39CD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381" y="0"/>
            <a:ext cx="6825355" cy="687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60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hool building in front of a parking lot&#10;&#10;Description automatically generated">
            <a:extLst>
              <a:ext uri="{FF2B5EF4-FFF2-40B4-BE49-F238E27FC236}">
                <a16:creationId xmlns:a16="http://schemas.microsoft.com/office/drawing/2014/main" id="{68B2AEA2-E156-52C2-075B-01853958F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463" y="0"/>
            <a:ext cx="6769937" cy="682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963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erson in a white shirt and tie&#10;&#10;Description automatically generated">
            <a:extLst>
              <a:ext uri="{FF2B5EF4-FFF2-40B4-BE49-F238E27FC236}">
                <a16:creationId xmlns:a16="http://schemas.microsoft.com/office/drawing/2014/main" id="{FEFE79B8-21AD-0BE1-6A9B-58B1D905E6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282" y="-41634"/>
            <a:ext cx="6858000" cy="692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151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ollage of playgrounds&#10;&#10;Description automatically generated">
            <a:extLst>
              <a:ext uri="{FF2B5EF4-FFF2-40B4-BE49-F238E27FC236}">
                <a16:creationId xmlns:a16="http://schemas.microsoft.com/office/drawing/2014/main" id="{CF40E18C-0594-72E8-AF82-C4082B3415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028" y="0"/>
            <a:ext cx="6839209" cy="6890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799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ollage of different types of classroom&#10;&#10;Description automatically generated">
            <a:extLst>
              <a:ext uri="{FF2B5EF4-FFF2-40B4-BE49-F238E27FC236}">
                <a16:creationId xmlns:a16="http://schemas.microsoft.com/office/drawing/2014/main" id="{A5CA46E1-0ADB-0F76-EB69-3151B9A37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329" y="0"/>
            <a:ext cx="6884062" cy="690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68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group of women posing for a picture&#10;&#10;Description automatically generated">
            <a:extLst>
              <a:ext uri="{FF2B5EF4-FFF2-40B4-BE49-F238E27FC236}">
                <a16:creationId xmlns:a16="http://schemas.microsoft.com/office/drawing/2014/main" id="{02CC8994-62CE-973F-AD9A-0D8F70EBE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819" y="-74770"/>
            <a:ext cx="6968835" cy="702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868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women in different dresses&#10;&#10;Description automatically generated">
            <a:extLst>
              <a:ext uri="{FF2B5EF4-FFF2-40B4-BE49-F238E27FC236}">
                <a16:creationId xmlns:a16="http://schemas.microsoft.com/office/drawing/2014/main" id="{48EA169A-04C5-01FE-7246-6661D0D967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693" y="-55629"/>
            <a:ext cx="6913418" cy="698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5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images of a classroom&#10;&#10;Description automatically generated">
            <a:extLst>
              <a:ext uri="{FF2B5EF4-FFF2-40B4-BE49-F238E27FC236}">
                <a16:creationId xmlns:a16="http://schemas.microsoft.com/office/drawing/2014/main" id="{997657CE-7CAE-7A07-942D-C6781AE45B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98" y="-29428"/>
            <a:ext cx="6913418" cy="693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381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hool field with trees and a sun&#10;&#10;Description automatically generated">
            <a:extLst>
              <a:ext uri="{FF2B5EF4-FFF2-40B4-BE49-F238E27FC236}">
                <a16:creationId xmlns:a16="http://schemas.microsoft.com/office/drawing/2014/main" id="{FD13DBE2-AEF9-4276-0EC2-18432C6B2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81" y="0"/>
            <a:ext cx="6868684" cy="695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79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hool building and a tent&#10;&#10;Description automatically generated with medium confidence">
            <a:extLst>
              <a:ext uri="{FF2B5EF4-FFF2-40B4-BE49-F238E27FC236}">
                <a16:creationId xmlns:a16="http://schemas.microsoft.com/office/drawing/2014/main" id="{1580B501-FF8C-F14F-8A96-85EC63AE1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12" y="-27640"/>
            <a:ext cx="6913418" cy="698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497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ollage of school lunch time&#10;&#10;Description automatically generated with medium confidence">
            <a:extLst>
              <a:ext uri="{FF2B5EF4-FFF2-40B4-BE49-F238E27FC236}">
                <a16:creationId xmlns:a16="http://schemas.microsoft.com/office/drawing/2014/main" id="{69D89683-9E00-DBF4-9995-5674958943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91" y="-13644"/>
            <a:ext cx="6885709" cy="695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030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ollage of a bathroom&#10;&#10;Description automatically generated">
            <a:extLst>
              <a:ext uri="{FF2B5EF4-FFF2-40B4-BE49-F238E27FC236}">
                <a16:creationId xmlns:a16="http://schemas.microsoft.com/office/drawing/2014/main" id="{D85ADE88-55B0-CEAA-7705-9B895E8302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970" y="-71095"/>
            <a:ext cx="6982689" cy="700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19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ign with text and a shield and sun&#10;&#10;Description automatically generated">
            <a:extLst>
              <a:ext uri="{FF2B5EF4-FFF2-40B4-BE49-F238E27FC236}">
                <a16:creationId xmlns:a16="http://schemas.microsoft.com/office/drawing/2014/main" id="{5B8C9A57-EBF0-192F-ECAB-5CCECB2FC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44" y="-52042"/>
            <a:ext cx="6927272" cy="696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45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Harriet Heywood</dc:creator>
  <cp:lastModifiedBy>Harriet Heywood</cp:lastModifiedBy>
  <cp:revision>2</cp:revision>
  <dcterms:created xsi:type="dcterms:W3CDTF">2024-06-10T21:30:03Z</dcterms:created>
  <dcterms:modified xsi:type="dcterms:W3CDTF">2024-06-10T21:47:13Z</dcterms:modified>
</cp:coreProperties>
</file>