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540" r:id="rId2"/>
  </p:sldIdLst>
  <p:sldSz cx="12192000" cy="6858000"/>
  <p:notesSz cx="6889750" cy="10021888"/>
  <p:embeddedFontLst>
    <p:embeddedFont>
      <p:font typeface="OpenDyslexicAlta" panose="020B0604020202020204" charset="0"/>
      <p:regular r:id="rId5"/>
      <p:bold r:id="rId6"/>
      <p:italic r:id="rId7"/>
      <p:boldItalic r:id="rId8"/>
    </p:embeddedFont>
    <p:embeddedFont>
      <p:font typeface="Muli" panose="020B0604020202020204" charset="0"/>
      <p:regular r:id="rId9"/>
      <p:bold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860"/>
    <a:srgbClr val="FFF2CC"/>
    <a:srgbClr val="8FAADC"/>
    <a:srgbClr val="68C7D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812" autoAdjust="0"/>
    <p:restoredTop sz="82514" autoAdjust="0"/>
  </p:normalViewPr>
  <p:slideViewPr>
    <p:cSldViewPr snapToGrid="0" snapToObjects="1">
      <p:cViewPr varScale="1">
        <p:scale>
          <a:sx n="60" d="100"/>
          <a:sy n="60" d="100"/>
        </p:scale>
        <p:origin x="24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3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presProps" Target="presProps.xml"/><Relationship Id="rId5" Type="http://schemas.openxmlformats.org/officeDocument/2006/relationships/font" Target="fonts/font1.fntdata"/><Relationship Id="rId10" Type="http://schemas.openxmlformats.org/officeDocument/2006/relationships/font" Target="fonts/font6.fntdata"/><Relationship Id="rId4" Type="http://schemas.openxmlformats.org/officeDocument/2006/relationships/handoutMaster" Target="handoutMasters/handoutMaster1.xml"/><Relationship Id="rId9" Type="http://schemas.openxmlformats.org/officeDocument/2006/relationships/font" Target="fonts/font5.fntdata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23/06/2024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23/06/2024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23/06/2024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534132394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13596015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23/06/2024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23/06/2024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23/06/2024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23/06/2024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23/06/2024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23/06/2024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23/06/2024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23/06/2024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23/06/2024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23/06/2024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4572621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909631455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96968533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careful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playful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thankful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helpful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wonderful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useless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careless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homeless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hopeless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spotless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7391430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2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 The suffixes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ful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and ‘-less’  If a suffix starts with a consonant letter.  It is added straight onto most root words.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7355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16750</TotalTime>
  <Words>57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OpenDyslexic</vt:lpstr>
      <vt:lpstr>OpenDyslexicAlta</vt:lpstr>
      <vt:lpstr>Arial</vt:lpstr>
      <vt:lpstr>Muli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Ben Oxley</cp:lastModifiedBy>
  <cp:revision>361</cp:revision>
  <cp:lastPrinted>2019-04-15T12:15:01Z</cp:lastPrinted>
  <dcterms:created xsi:type="dcterms:W3CDTF">2018-08-06T08:16:18Z</dcterms:created>
  <dcterms:modified xsi:type="dcterms:W3CDTF">2024-06-23T21:21:12Z</dcterms:modified>
</cp:coreProperties>
</file>