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0" r:id="rId2"/>
  </p:sldIdLst>
  <p:sldSz cx="12192000" cy="6858000"/>
  <p:notesSz cx="6889750" cy="10021888"/>
  <p:embeddedFontLst>
    <p:embeddedFont>
      <p:font typeface="Muli" panose="020B0604020202020204" charset="0"/>
      <p:regular r:id="rId5"/>
      <p:bold r:id="rId6"/>
    </p:embeddedFont>
    <p:embeddedFont>
      <p:font typeface="OpenDyslexicAlta" panose="020B060402020202020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2CC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12" autoAdjust="0"/>
    <p:restoredTop sz="82514" autoAdjust="0"/>
  </p:normalViewPr>
  <p:slideViewPr>
    <p:cSldViewPr snapToGrid="0" snapToObjects="1">
      <p:cViewPr varScale="1">
        <p:scale>
          <a:sx n="42" d="100"/>
          <a:sy n="42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23/11/2023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940250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70275184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74853528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climb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only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hold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63699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baseline="0" dirty="0">
                        <a:solidFill>
                          <a:srgbClr val="FF0000"/>
                        </a:solidFill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204"/>
            <a:ext cx="2296886" cy="1396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454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16746</TotalTime>
  <Words>31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Muli</vt:lpstr>
      <vt:lpstr>OpenDyslexicAlta</vt:lpstr>
      <vt:lpstr>OpenDyslexic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Ben Oxley</cp:lastModifiedBy>
  <cp:revision>361</cp:revision>
  <cp:lastPrinted>2019-04-15T12:15:01Z</cp:lastPrinted>
  <dcterms:created xsi:type="dcterms:W3CDTF">2018-08-06T08:16:18Z</dcterms:created>
  <dcterms:modified xsi:type="dcterms:W3CDTF">2023-11-23T12:49:09Z</dcterms:modified>
</cp:coreProperties>
</file>