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8" autoAdjust="0"/>
    <p:restoredTop sz="94660"/>
  </p:normalViewPr>
  <p:slideViewPr>
    <p:cSldViewPr snapToGrid="0">
      <p:cViewPr varScale="1">
        <p:scale>
          <a:sx n="60" d="100"/>
          <a:sy n="60" d="100"/>
        </p:scale>
        <p:origin x="4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BC144-8D4E-44F2-B9CF-3C2426D1A27F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D92C2-CAA2-4CCD-A882-B998AC9E12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99163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BC144-8D4E-44F2-B9CF-3C2426D1A27F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D92C2-CAA2-4CCD-A882-B998AC9E12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669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BC144-8D4E-44F2-B9CF-3C2426D1A27F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D92C2-CAA2-4CCD-A882-B998AC9E12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565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BC144-8D4E-44F2-B9CF-3C2426D1A27F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D92C2-CAA2-4CCD-A882-B998AC9E12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473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BC144-8D4E-44F2-B9CF-3C2426D1A27F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D92C2-CAA2-4CCD-A882-B998AC9E12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645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BC144-8D4E-44F2-B9CF-3C2426D1A27F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D92C2-CAA2-4CCD-A882-B998AC9E12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08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BC144-8D4E-44F2-B9CF-3C2426D1A27F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D92C2-CAA2-4CCD-A882-B998AC9E12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38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BC144-8D4E-44F2-B9CF-3C2426D1A27F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D92C2-CAA2-4CCD-A882-B998AC9E12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787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BC144-8D4E-44F2-B9CF-3C2426D1A27F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D92C2-CAA2-4CCD-A882-B998AC9E12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412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BC144-8D4E-44F2-B9CF-3C2426D1A27F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D92C2-CAA2-4CCD-A882-B998AC9E12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280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BC144-8D4E-44F2-B9CF-3C2426D1A27F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D92C2-CAA2-4CCD-A882-B998AC9E12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004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BC144-8D4E-44F2-B9CF-3C2426D1A27F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D92C2-CAA2-4CCD-A882-B998AC9E12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250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3235686448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65818853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quiet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quite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bare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knight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508000" y="325966"/>
          <a:ext cx="9055100" cy="94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2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Muli" pitchFamily="2" charset="77"/>
                        </a:rPr>
                        <a:t>These words are homophones or near homophones.  They have the same pronunciation but different spellings and/or meanings.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32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95153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Muli</vt:lpstr>
      <vt:lpstr>OpenDyslexic</vt:lpstr>
      <vt:lpstr>OpenDyslexicAlta</vt:lpstr>
      <vt:lpstr>Office Theme</vt:lpstr>
      <vt:lpstr>PowerPoint Presentation</vt:lpstr>
    </vt:vector>
  </TitlesOfParts>
  <Company>Trull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Oxley</dc:creator>
  <cp:lastModifiedBy>Ben Oxley</cp:lastModifiedBy>
  <cp:revision>1</cp:revision>
  <dcterms:created xsi:type="dcterms:W3CDTF">2024-06-17T07:17:18Z</dcterms:created>
  <dcterms:modified xsi:type="dcterms:W3CDTF">2024-06-17T07:17:30Z</dcterms:modified>
</cp:coreProperties>
</file>