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08" r:id="rId2"/>
  </p:sldIdLst>
  <p:sldSz cx="12192000" cy="6858000"/>
  <p:notesSz cx="6889750" cy="10021888"/>
  <p:embeddedFontLst>
    <p:embeddedFont>
      <p:font typeface="Muli" panose="020B0604020202020204" charset="0"/>
      <p:regular r:id="rId5"/>
      <p:bold r:id="rId6"/>
    </p:embeddedFont>
    <p:embeddedFont>
      <p:font typeface="OpenDyslexicAlta" panose="020B0604020202020204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FFF2CC"/>
    <a:srgbClr val="8FAADC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12" autoAdjust="0"/>
    <p:restoredTop sz="82514" autoAdjust="0"/>
  </p:normalViewPr>
  <p:slideViewPr>
    <p:cSldViewPr snapToGrid="0" snapToObjects="1">
      <p:cViewPr varScale="1">
        <p:scale>
          <a:sx n="68" d="100"/>
          <a:sy n="68" d="100"/>
        </p:scale>
        <p:origin x="43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16/11/2023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16/11/2023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16/11/2023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16/11/2023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16/11/2023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16/11/2023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16/11/2023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16/11/2023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390720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188698124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30169753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floor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because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behind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child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children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684693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2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</a:t>
                      </a:r>
                      <a:r>
                        <a:rPr lang="en-GB" sz="1400" b="1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0310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16747</TotalTime>
  <Words>31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Muli</vt:lpstr>
      <vt:lpstr>OpenDyslexic</vt:lpstr>
      <vt:lpstr>OpenDyslexicAlta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Ben Oxley</cp:lastModifiedBy>
  <cp:revision>361</cp:revision>
  <cp:lastPrinted>2019-04-15T12:15:01Z</cp:lastPrinted>
  <dcterms:created xsi:type="dcterms:W3CDTF">2018-08-06T08:16:18Z</dcterms:created>
  <dcterms:modified xsi:type="dcterms:W3CDTF">2023-11-16T16:06:04Z</dcterms:modified>
</cp:coreProperties>
</file>