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505" r:id="rId2"/>
  </p:sldIdLst>
  <p:sldSz cx="12192000" cy="6858000"/>
  <p:notesSz cx="6889750" cy="10021888"/>
  <p:embeddedFontLst>
    <p:embeddedFont>
      <p:font typeface="Muli" panose="020B0604020202020204" charset="0"/>
      <p:regular r:id="rId5"/>
      <p:bold r:id="rId6"/>
    </p:embeddedFont>
    <p:embeddedFont>
      <p:font typeface="OpenDyslexicAlta" panose="020B0604020202020204" charset="0"/>
      <p:regular r:id="rId7"/>
      <p:bold r:id="rId8"/>
      <p:italic r:id="rId9"/>
      <p:bold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FFF2CC"/>
    <a:srgbClr val="8FAADC"/>
    <a:srgbClr val="68C7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12" autoAdjust="0"/>
    <p:restoredTop sz="82514" autoAdjust="0"/>
  </p:normalViewPr>
  <p:slideViewPr>
    <p:cSldViewPr snapToGrid="0" snapToObjects="1">
      <p:cViewPr varScale="1">
        <p:scale>
          <a:sx n="53" d="100"/>
          <a:sy n="53" d="100"/>
        </p:scale>
        <p:origin x="2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font" Target="fonts/font6.fntdata"/><Relationship Id="rId4" Type="http://schemas.openxmlformats.org/officeDocument/2006/relationships/handoutMaster" Target="handoutMasters/handoutMaster1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16/03/2024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16/03/2024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16/03/2024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16/03/2024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16/03/2024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16/03/2024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16/03/2024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16/03/2024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16/03/2024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1908659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97540228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15181789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patted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hummed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dropped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clapped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clipped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wrapped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napped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ripped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drummed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dragged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6487082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2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Adding ‘</a:t>
                      </a:r>
                      <a:r>
                        <a:rPr lang="mr-IN" sz="1400" b="0" i="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ed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'’ to words of one syllable.  The last letter is doubled to keep the short vowel sound.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23403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16746</TotalTime>
  <Words>52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Mangal</vt:lpstr>
      <vt:lpstr>Muli</vt:lpstr>
      <vt:lpstr>OpenDyslexic</vt:lpstr>
      <vt:lpstr>OpenDyslexicAlta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Ben Oxley</cp:lastModifiedBy>
  <cp:revision>361</cp:revision>
  <cp:lastPrinted>2019-04-15T12:15:01Z</cp:lastPrinted>
  <dcterms:created xsi:type="dcterms:W3CDTF">2018-08-06T08:16:18Z</dcterms:created>
  <dcterms:modified xsi:type="dcterms:W3CDTF">2024-03-16T16:51:43Z</dcterms:modified>
</cp:coreProperties>
</file>