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60" d="100"/>
          <a:sy n="60" d="100"/>
        </p:scale>
        <p:origin x="4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84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88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135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340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68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353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108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29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374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248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64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9115-52E6-4612-ACC8-287A38F3A870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8D6CB-BD79-432E-9AE0-98E9632A9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58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781955937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98013784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Megan’s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Ravi’s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Cody’s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Sophie’s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Sam’s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child’s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boy’s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dog’s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lady’s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Possessive apostrophes (singular)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baseline="0" dirty="0">
                        <a:solidFill>
                          <a:srgbClr val="FF0000"/>
                        </a:solidFill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0707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34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Muli</vt:lpstr>
      <vt:lpstr>OpenDyslexic</vt:lpstr>
      <vt:lpstr>OpenDyslexicAlta</vt:lpstr>
      <vt:lpstr>Office Theme</vt:lpstr>
      <vt:lpstr>PowerPoint Presentation</vt:lpstr>
    </vt:vector>
  </TitlesOfParts>
  <Company>Trull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Oxley</dc:creator>
  <cp:lastModifiedBy>Ben Oxley</cp:lastModifiedBy>
  <cp:revision>2</cp:revision>
  <dcterms:created xsi:type="dcterms:W3CDTF">2024-06-01T10:29:24Z</dcterms:created>
  <dcterms:modified xsi:type="dcterms:W3CDTF">2024-06-03T07:21:18Z</dcterms:modified>
</cp:coreProperties>
</file>