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6" r:id="rId6"/>
    <p:sldId id="260" r:id="rId7"/>
    <p:sldId id="265" r:id="rId8"/>
    <p:sldId id="261" r:id="rId9"/>
    <p:sldId id="262" r:id="rId10"/>
    <p:sldId id="263" r:id="rId11"/>
    <p:sldId id="269" r:id="rId12"/>
    <p:sldId id="267" r:id="rId13"/>
    <p:sldId id="268" r:id="rId14"/>
    <p:sldId id="264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00"/>
  </p:normalViewPr>
  <p:slideViewPr>
    <p:cSldViewPr snapToGrid="0" snapToObjects="1">
      <p:cViewPr varScale="1">
        <p:scale>
          <a:sx n="106" d="100"/>
          <a:sy n="106" d="100"/>
        </p:scale>
        <p:origin x="180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86D4A-16A7-1F4D-8103-001D3995A60E}" type="datetimeFigureOut">
              <a:rPr lang="en-US" smtClean="0"/>
              <a:t>9/9/25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534DA-D5A2-BF48-AF75-AD264E4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674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D7C0651-905C-6D42-9E83-4E32E144624B}" type="datetimeFigureOut">
              <a:rPr lang="en-US" smtClean="0"/>
              <a:t>9/9/25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sseoutdoors.co.uk/centres/kilve-court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rullprimary.com/page/?title=Yew&amp;pid=134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trullprimary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Yew.Class@trullschool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Yew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2025-2026</a:t>
            </a:r>
          </a:p>
        </p:txBody>
      </p:sp>
    </p:spTree>
    <p:extLst>
      <p:ext uri="{BB962C8B-B14F-4D97-AF65-F5344CB8AC3E}">
        <p14:creationId xmlns:p14="http://schemas.microsoft.com/office/powerpoint/2010/main" val="2744745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Mr</a:t>
            </a:r>
            <a:r>
              <a:rPr lang="en-US" dirty="0"/>
              <a:t> Bond</a:t>
            </a:r>
          </a:p>
          <a:p>
            <a:r>
              <a:rPr lang="en-US" dirty="0" err="1"/>
              <a:t>Mr</a:t>
            </a:r>
            <a:r>
              <a:rPr lang="en-US" dirty="0"/>
              <a:t> Davis</a:t>
            </a:r>
          </a:p>
          <a:p>
            <a:r>
              <a:rPr lang="en-US" dirty="0" err="1"/>
              <a:t>Mrs</a:t>
            </a:r>
            <a:r>
              <a:rPr lang="en-US" dirty="0"/>
              <a:t> Andrews</a:t>
            </a:r>
          </a:p>
          <a:p>
            <a:r>
              <a:rPr lang="en-US" dirty="0"/>
              <a:t>Miss Guildford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Mrs</a:t>
            </a:r>
            <a:r>
              <a:rPr lang="en-US" dirty="0"/>
              <a:t> Mitchell</a:t>
            </a:r>
          </a:p>
          <a:p>
            <a:r>
              <a:rPr lang="en-US" dirty="0" err="1"/>
              <a:t>Mr</a:t>
            </a:r>
            <a:r>
              <a:rPr lang="en-US" dirty="0"/>
              <a:t> Adams</a:t>
            </a:r>
          </a:p>
        </p:txBody>
      </p:sp>
    </p:spTree>
    <p:extLst>
      <p:ext uri="{BB962C8B-B14F-4D97-AF65-F5344CB8AC3E}">
        <p14:creationId xmlns:p14="http://schemas.microsoft.com/office/powerpoint/2010/main" val="32706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Timetable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10EC8C9-39B1-3E05-89B8-E865F42EB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5174" y="1809180"/>
            <a:ext cx="7909594" cy="4888802"/>
          </a:xfrm>
        </p:spPr>
      </p:pic>
    </p:spTree>
    <p:extLst>
      <p:ext uri="{BB962C8B-B14F-4D97-AF65-F5344CB8AC3E}">
        <p14:creationId xmlns:p14="http://schemas.microsoft.com/office/powerpoint/2010/main" val="3392515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420" y="1756611"/>
            <a:ext cx="8037095" cy="4740441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Homework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/>
              <a:t>5 CGP Homework Books in on a Thursday at the latest and back out on a Friday (if help is given, please put an S in the top corner) 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/>
              <a:t>Guided Reading Questions in on a Wednesday 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/>
              <a:t>Spellings, tested on a Monday – new ones out on a Monday and can be practiced on paper or on spelling shed. </a:t>
            </a:r>
          </a:p>
          <a:p>
            <a:r>
              <a:rPr lang="en-GB" dirty="0"/>
              <a:t>PE Kit (needed for a Monday and Friday </a:t>
            </a:r>
            <a:r>
              <a:rPr lang="mr-IN" dirty="0"/>
              <a:t>–</a:t>
            </a:r>
            <a:r>
              <a:rPr lang="en-GB" dirty="0"/>
              <a:t> yellow school t-shirt, green jumper, black tracksuit bottoms, black shorts/skirt and trainers). </a:t>
            </a:r>
          </a:p>
          <a:p>
            <a:r>
              <a:rPr lang="en-GB" dirty="0"/>
              <a:t>Forest school the first half term on Tuesdays. </a:t>
            </a:r>
          </a:p>
          <a:p>
            <a:r>
              <a:rPr lang="en-GB" dirty="0"/>
              <a:t>Things to bring into class – water bottles and snack pots. Children are more than welcome to bring pencil cases from home, we do have everything they will need, so you don’t need to provide anything. </a:t>
            </a:r>
          </a:p>
          <a:p>
            <a:r>
              <a:rPr lang="en-GB" dirty="0"/>
              <a:t>School Website has all the information for homework and upcoming events. </a:t>
            </a:r>
          </a:p>
        </p:txBody>
      </p:sp>
    </p:spTree>
    <p:extLst>
      <p:ext uri="{BB962C8B-B14F-4D97-AF65-F5344CB8AC3E}">
        <p14:creationId xmlns:p14="http://schemas.microsoft.com/office/powerpoint/2010/main" val="3143337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52E03-743F-FADF-F76B-31FC03204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FC301-025E-5C28-89FF-333F099F38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Hopefully all your children have brought home their reading book with a book mark in it. </a:t>
            </a:r>
          </a:p>
          <a:p>
            <a:r>
              <a:rPr lang="en-GB" dirty="0"/>
              <a:t>They have a new book mark for every new book they read and they record the date and pages on it. </a:t>
            </a:r>
          </a:p>
          <a:p>
            <a:r>
              <a:rPr lang="en-GB" dirty="0"/>
              <a:t>We are hoping this will make it easier for the children themselves to record what they have read and us to check through. </a:t>
            </a:r>
          </a:p>
        </p:txBody>
      </p:sp>
    </p:spTree>
    <p:extLst>
      <p:ext uri="{BB962C8B-B14F-4D97-AF65-F5344CB8AC3E}">
        <p14:creationId xmlns:p14="http://schemas.microsoft.com/office/powerpoint/2010/main" val="4039030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SATs and Residential meeting: April 2026</a:t>
            </a:r>
          </a:p>
          <a:p>
            <a:r>
              <a:rPr lang="en-GB" dirty="0" err="1"/>
              <a:t>Bikeability</a:t>
            </a:r>
            <a:r>
              <a:rPr lang="en-GB" dirty="0"/>
              <a:t> 3 groups: 6</a:t>
            </a:r>
            <a:r>
              <a:rPr lang="en-GB" baseline="30000" dirty="0"/>
              <a:t>th</a:t>
            </a:r>
            <a:r>
              <a:rPr lang="en-GB" dirty="0"/>
              <a:t>/7</a:t>
            </a:r>
            <a:r>
              <a:rPr lang="en-GB" baseline="30000" dirty="0"/>
              <a:t>th</a:t>
            </a:r>
            <a:r>
              <a:rPr lang="en-GB" dirty="0"/>
              <a:t>, 13</a:t>
            </a:r>
            <a:r>
              <a:rPr lang="en-GB" baseline="30000" dirty="0"/>
              <a:t>th</a:t>
            </a:r>
            <a:r>
              <a:rPr lang="en-GB" dirty="0"/>
              <a:t>/14</a:t>
            </a:r>
            <a:r>
              <a:rPr lang="en-GB" baseline="30000" dirty="0"/>
              <a:t>th</a:t>
            </a:r>
            <a:r>
              <a:rPr lang="en-GB" dirty="0"/>
              <a:t>, 20</a:t>
            </a:r>
            <a:r>
              <a:rPr lang="en-GB" baseline="30000" dirty="0"/>
              <a:t>th</a:t>
            </a:r>
            <a:r>
              <a:rPr lang="en-GB" dirty="0"/>
              <a:t>/21</a:t>
            </a:r>
            <a:r>
              <a:rPr lang="en-GB" baseline="30000" dirty="0"/>
              <a:t>st</a:t>
            </a:r>
            <a:r>
              <a:rPr lang="en-GB" dirty="0"/>
              <a:t> October (adult helpers required for the course to run)</a:t>
            </a:r>
          </a:p>
          <a:p>
            <a:r>
              <a:rPr lang="en-GB" dirty="0"/>
              <a:t>KS2 Test Week: 11</a:t>
            </a:r>
            <a:r>
              <a:rPr lang="en-GB" baseline="30000" dirty="0"/>
              <a:t>th</a:t>
            </a:r>
            <a:r>
              <a:rPr lang="en-GB" dirty="0"/>
              <a:t> May (All one week)</a:t>
            </a:r>
          </a:p>
          <a:p>
            <a:r>
              <a:rPr lang="en-GB" dirty="0"/>
              <a:t>Transition Days: 30</a:t>
            </a:r>
            <a:r>
              <a:rPr lang="en-GB" baseline="30000" dirty="0"/>
              <a:t>th</a:t>
            </a:r>
            <a:r>
              <a:rPr lang="en-GB" dirty="0"/>
              <a:t> June and 1</a:t>
            </a:r>
            <a:r>
              <a:rPr lang="en-GB" baseline="30000" dirty="0"/>
              <a:t>st</a:t>
            </a:r>
            <a:r>
              <a:rPr lang="en-GB" dirty="0"/>
              <a:t> July</a:t>
            </a:r>
          </a:p>
          <a:p>
            <a:r>
              <a:rPr lang="en-GB" dirty="0"/>
              <a:t>Year 6 performance: 8th and 9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r>
              <a:rPr lang="en-GB" dirty="0"/>
              <a:t>Residential: 13</a:t>
            </a:r>
            <a:r>
              <a:rPr lang="en-GB" baseline="30000" dirty="0"/>
              <a:t>th</a:t>
            </a:r>
            <a:r>
              <a:rPr lang="en-GB" dirty="0"/>
              <a:t> – 15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r>
              <a:rPr lang="en-GB" dirty="0"/>
              <a:t>Leavers Service: 22</a:t>
            </a:r>
            <a:r>
              <a:rPr lang="en-GB" baseline="30000" dirty="0"/>
              <a:t>nd</a:t>
            </a:r>
            <a:r>
              <a:rPr lang="en-GB" dirty="0"/>
              <a:t> July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1271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57FB7-3398-C882-5DA7-FE917E2DF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Residential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00517-4713-0849-2C76-AA9ECE3E5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Kilve</a:t>
            </a:r>
            <a:r>
              <a:rPr lang="en-GB" dirty="0"/>
              <a:t> Court – first time for all of us. </a:t>
            </a:r>
          </a:p>
          <a:p>
            <a:r>
              <a:rPr lang="en-GB" dirty="0"/>
              <a:t>Outdoor activities – they have the potential for water based activities as well as climbing, cycling and high ropes. </a:t>
            </a:r>
          </a:p>
          <a:p>
            <a:r>
              <a:rPr lang="en-GB" dirty="0">
                <a:hlinkClick r:id="rId2"/>
              </a:rPr>
              <a:t>https://sseoutdoors.co.uk/centres/kilve-court/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552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KS2 Test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11</a:t>
            </a:r>
            <a:r>
              <a:rPr lang="en-GB" baseline="30000" dirty="0"/>
              <a:t>th</a:t>
            </a:r>
            <a:r>
              <a:rPr lang="en-GB" dirty="0"/>
              <a:t> May</a:t>
            </a:r>
          </a:p>
          <a:p>
            <a:r>
              <a:rPr lang="en-GB" dirty="0"/>
              <a:t>No Writing or Science paper.</a:t>
            </a:r>
          </a:p>
          <a:p>
            <a:r>
              <a:rPr lang="en-GB" dirty="0"/>
              <a:t>English spelling test.</a:t>
            </a:r>
          </a:p>
          <a:p>
            <a:r>
              <a:rPr lang="en-GB" dirty="0"/>
              <a:t>English grammar and punctuation test.</a:t>
            </a:r>
          </a:p>
          <a:p>
            <a:r>
              <a:rPr lang="en-GB" dirty="0"/>
              <a:t>English reading.</a:t>
            </a:r>
          </a:p>
          <a:p>
            <a:r>
              <a:rPr lang="en-GB" dirty="0"/>
              <a:t>Mathematics (3 papers </a:t>
            </a:r>
            <a:r>
              <a:rPr lang="mr-IN" dirty="0"/>
              <a:t>–</a:t>
            </a:r>
            <a:r>
              <a:rPr lang="en-GB" dirty="0"/>
              <a:t> arithmetic, reasoning 1 and reasoning 2). </a:t>
            </a:r>
          </a:p>
          <a:p>
            <a:r>
              <a:rPr lang="en-GB" dirty="0"/>
              <a:t>Teacher Assessment for writing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982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KS2 Test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receive 3 scores:</a:t>
            </a:r>
          </a:p>
          <a:p>
            <a:pPr lvl="1"/>
            <a:r>
              <a:rPr lang="en-GB" dirty="0"/>
              <a:t>Working at National Expectation – Yes/No.</a:t>
            </a:r>
          </a:p>
          <a:p>
            <a:pPr lvl="1"/>
            <a:r>
              <a:rPr lang="en-GB" dirty="0"/>
              <a:t>Scaled Score – 100 is expected.</a:t>
            </a:r>
          </a:p>
          <a:p>
            <a:pPr lvl="1"/>
            <a:r>
              <a:rPr lang="en-GB" dirty="0"/>
              <a:t>Raw Score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052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Reading - this is the most important thing you can do</a:t>
            </a:r>
          </a:p>
          <a:p>
            <a:r>
              <a:rPr lang="en-US" dirty="0"/>
              <a:t>Times Tables </a:t>
            </a:r>
            <a:r>
              <a:rPr lang="mr-IN" dirty="0"/>
              <a:t>–</a:t>
            </a:r>
            <a:r>
              <a:rPr lang="en-US" dirty="0"/>
              <a:t> through </a:t>
            </a:r>
            <a:r>
              <a:rPr lang="en-US" dirty="0" err="1"/>
              <a:t>ttrockstars</a:t>
            </a:r>
            <a:endParaRPr lang="en-US" dirty="0"/>
          </a:p>
          <a:p>
            <a:r>
              <a:rPr lang="en-US" dirty="0"/>
              <a:t>Spelling – regular engagement in their spellings</a:t>
            </a:r>
          </a:p>
          <a:p>
            <a:r>
              <a:rPr lang="en-US" dirty="0"/>
              <a:t>Interact with them about Homework</a:t>
            </a:r>
          </a:p>
          <a:p>
            <a:r>
              <a:rPr lang="en-US" dirty="0"/>
              <a:t>Check the website – </a:t>
            </a:r>
            <a:r>
              <a:rPr lang="en-US" dirty="0">
                <a:hlinkClick r:id="rId2"/>
              </a:rPr>
              <a:t>https://www.trullprimary.com/page/?title=Yew&amp;pid=134</a:t>
            </a:r>
            <a:endParaRPr lang="en-US" dirty="0"/>
          </a:p>
          <a:p>
            <a:r>
              <a:rPr lang="en-US" dirty="0"/>
              <a:t>Internet Sites – </a:t>
            </a:r>
            <a:r>
              <a:rPr lang="en-US" dirty="0" err="1"/>
              <a:t>MyMaths</a:t>
            </a:r>
            <a:r>
              <a:rPr lang="en-US" dirty="0"/>
              <a:t>, BBC Bitesize, etc.</a:t>
            </a:r>
          </a:p>
          <a:p>
            <a:r>
              <a:rPr lang="en-US" dirty="0"/>
              <a:t>Talk to them about their learning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70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A7F8E-3665-4E55-388A-A33448863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Secondary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9519E-1019-9C45-8710-75C3E6B60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Castle School – open morning – 9</a:t>
            </a:r>
            <a:r>
              <a:rPr lang="en-GB" baseline="30000" dirty="0"/>
              <a:t>th</a:t>
            </a:r>
            <a:r>
              <a:rPr lang="en-GB" dirty="0"/>
              <a:t>, 16</a:t>
            </a:r>
            <a:r>
              <a:rPr lang="en-GB" baseline="30000" dirty="0"/>
              <a:t>th</a:t>
            </a:r>
            <a:r>
              <a:rPr lang="en-GB" dirty="0"/>
              <a:t>, 18</a:t>
            </a:r>
            <a:r>
              <a:rPr lang="en-GB" baseline="30000" dirty="0"/>
              <a:t>th</a:t>
            </a:r>
            <a:r>
              <a:rPr lang="en-GB" dirty="0"/>
              <a:t> Sept. Open evening 10</a:t>
            </a:r>
            <a:r>
              <a:rPr lang="en-GB" baseline="30000" dirty="0"/>
              <a:t>th</a:t>
            </a:r>
            <a:r>
              <a:rPr lang="en-GB" dirty="0"/>
              <a:t> Sept</a:t>
            </a:r>
          </a:p>
          <a:p>
            <a:r>
              <a:rPr lang="en-GB" dirty="0"/>
              <a:t>Bishops Foxes – open morning – 19</a:t>
            </a:r>
            <a:r>
              <a:rPr lang="en-GB" baseline="30000" dirty="0"/>
              <a:t>th</a:t>
            </a:r>
            <a:r>
              <a:rPr lang="en-GB" dirty="0"/>
              <a:t>, 23</a:t>
            </a:r>
            <a:r>
              <a:rPr lang="en-GB" baseline="30000" dirty="0"/>
              <a:t>rd</a:t>
            </a:r>
            <a:r>
              <a:rPr lang="en-GB" dirty="0"/>
              <a:t>, 26</a:t>
            </a:r>
            <a:r>
              <a:rPr lang="en-GB" baseline="30000" dirty="0"/>
              <a:t>th </a:t>
            </a:r>
            <a:r>
              <a:rPr lang="en-GB" dirty="0"/>
              <a:t>Sept Open evening 18</a:t>
            </a:r>
            <a:r>
              <a:rPr lang="en-GB" baseline="30000" dirty="0"/>
              <a:t>th</a:t>
            </a:r>
            <a:r>
              <a:rPr lang="en-GB" dirty="0"/>
              <a:t> Sept</a:t>
            </a:r>
          </a:p>
          <a:p>
            <a:r>
              <a:rPr lang="en-GB" dirty="0"/>
              <a:t>Kingsmead – Open evening 3</a:t>
            </a:r>
            <a:r>
              <a:rPr lang="en-GB" baseline="30000" dirty="0"/>
              <a:t>rd</a:t>
            </a:r>
            <a:r>
              <a:rPr lang="en-GB" dirty="0"/>
              <a:t> Oct</a:t>
            </a:r>
          </a:p>
          <a:p>
            <a:r>
              <a:rPr lang="en-GB" dirty="0"/>
              <a:t>Monkton Wood - open morning – 12</a:t>
            </a:r>
            <a:r>
              <a:rPr lang="en-GB" baseline="30000" dirty="0"/>
              <a:t>th</a:t>
            </a:r>
            <a:r>
              <a:rPr lang="en-GB" dirty="0"/>
              <a:t>, 19</a:t>
            </a:r>
            <a:r>
              <a:rPr lang="en-GB" baseline="30000" dirty="0"/>
              <a:t>th </a:t>
            </a:r>
            <a:r>
              <a:rPr lang="en-GB" dirty="0"/>
              <a:t>Sept Open evening 11</a:t>
            </a:r>
            <a:r>
              <a:rPr lang="en-GB" baseline="30000" dirty="0"/>
              <a:t>th</a:t>
            </a:r>
            <a:r>
              <a:rPr lang="en-GB" dirty="0"/>
              <a:t> Sept</a:t>
            </a:r>
          </a:p>
          <a:p>
            <a:r>
              <a:rPr lang="en-GB" dirty="0" err="1"/>
              <a:t>Pyrland</a:t>
            </a:r>
            <a:r>
              <a:rPr lang="en-GB" dirty="0"/>
              <a:t> School – open morning 5</a:t>
            </a:r>
            <a:r>
              <a:rPr lang="en-GB" baseline="30000" dirty="0"/>
              <a:t>th</a:t>
            </a:r>
            <a:r>
              <a:rPr lang="en-GB" dirty="0"/>
              <a:t>, 6</a:t>
            </a:r>
            <a:r>
              <a:rPr lang="en-GB" baseline="30000" dirty="0"/>
              <a:t>th</a:t>
            </a:r>
            <a:r>
              <a:rPr lang="en-GB" dirty="0"/>
              <a:t> Oct. Open evening 29</a:t>
            </a:r>
            <a:r>
              <a:rPr lang="en-GB" baseline="30000" dirty="0"/>
              <a:t>th</a:t>
            </a:r>
            <a:r>
              <a:rPr lang="en-GB" dirty="0"/>
              <a:t> Sept. </a:t>
            </a:r>
          </a:p>
          <a:p>
            <a:r>
              <a:rPr lang="en-GB" dirty="0" err="1"/>
              <a:t>Uffculme</a:t>
            </a:r>
            <a:r>
              <a:rPr lang="en-GB" dirty="0"/>
              <a:t> School – Open evening 2</a:t>
            </a:r>
            <a:r>
              <a:rPr lang="en-GB" baseline="30000" dirty="0"/>
              <a:t>nd</a:t>
            </a:r>
            <a:r>
              <a:rPr lang="en-GB" dirty="0"/>
              <a:t> Oct. </a:t>
            </a:r>
          </a:p>
          <a:p>
            <a:r>
              <a:rPr lang="en-GB" dirty="0"/>
              <a:t>Please see individual school websites.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7058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927" y="2069767"/>
            <a:ext cx="7680995" cy="45822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648" y="484794"/>
            <a:ext cx="79305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chemeClr val="accent2"/>
                </a:solidFill>
              </a:rPr>
              <a:t>Online Safety information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8154" y="1608102"/>
            <a:ext cx="80185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2"/>
                </a:solidFill>
              </a:rPr>
              <a:t>Using the TEAM approach can help to keep children safe</a:t>
            </a:r>
            <a:r>
              <a:rPr lang="en-GB" dirty="0">
                <a:solidFill>
                  <a:schemeClr val="accent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6732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8966" y="2179155"/>
            <a:ext cx="4969565" cy="279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903" y="556666"/>
            <a:ext cx="6071705" cy="1003853"/>
          </a:xfrm>
        </p:spPr>
        <p:txBody>
          <a:bodyPr>
            <a:noAutofit/>
          </a:bodyPr>
          <a:lstStyle/>
          <a:p>
            <a:r>
              <a:rPr lang="en-GB" sz="1800" dirty="0"/>
              <a:t>Please visit our school website to find helpful resources to support you with online safety at home:</a:t>
            </a:r>
            <a:br>
              <a:rPr lang="en-GB" sz="1800" dirty="0"/>
            </a:br>
            <a:r>
              <a:rPr lang="en-GB" sz="1800" b="1" dirty="0">
                <a:hlinkClick r:id="rId2"/>
              </a:rPr>
              <a:t>https://www.trullprimary.com/</a:t>
            </a:r>
            <a:r>
              <a:rPr lang="en-GB" sz="1800" b="1" dirty="0"/>
              <a:t> </a:t>
            </a:r>
            <a:br>
              <a:rPr lang="en-GB" sz="1800" dirty="0"/>
            </a:br>
            <a:br>
              <a:rPr lang="en-GB" sz="1800" dirty="0"/>
            </a:br>
            <a:endParaRPr lang="en-GB" sz="1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5135"/>
          <a:stretch/>
        </p:blipFill>
        <p:spPr>
          <a:xfrm>
            <a:off x="259504" y="2248729"/>
            <a:ext cx="4788488" cy="265374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102376" y="1814881"/>
            <a:ext cx="4755874" cy="29022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9109" y="1926696"/>
            <a:ext cx="4417156" cy="267859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864087" y="3630268"/>
            <a:ext cx="3279913" cy="23456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5600" y="3736607"/>
            <a:ext cx="3146341" cy="218462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1341783" y="4717107"/>
            <a:ext cx="1302026" cy="741961"/>
          </a:xfrm>
          <a:prstGeom prst="straightConnector1">
            <a:avLst/>
          </a:prstGeom>
          <a:ln w="762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4077125" y="3800222"/>
            <a:ext cx="754631" cy="1360671"/>
          </a:xfrm>
          <a:prstGeom prst="straightConnector1">
            <a:avLst/>
          </a:prstGeom>
          <a:ln w="762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8" name="Title 1"/>
          <p:cNvSpPr txBox="1">
            <a:spLocks/>
          </p:cNvSpPr>
          <p:nvPr/>
        </p:nvSpPr>
        <p:spPr>
          <a:xfrm>
            <a:off x="259503" y="5224509"/>
            <a:ext cx="6071705" cy="639580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br>
              <a:rPr lang="en-GB" sz="1800" dirty="0"/>
            </a:br>
            <a:br>
              <a:rPr lang="en-GB" sz="1800" dirty="0"/>
            </a:br>
            <a:endParaRPr lang="en-GB" sz="1800" dirty="0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395982" y="5459068"/>
            <a:ext cx="6071705" cy="27530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1800" dirty="0"/>
              <a:t>Click on the Wellbeing page to find the resources</a:t>
            </a:r>
            <a:br>
              <a:rPr lang="en-GB" sz="1800" dirty="0"/>
            </a:br>
            <a:br>
              <a:rPr lang="en-GB" sz="1800" dirty="0"/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17524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ED3DC1-0C5F-004F-A8D7-20F70DFEBDFE}"/>
              </a:ext>
            </a:extLst>
          </p:cNvPr>
          <p:cNvSpPr txBox="1"/>
          <p:nvPr/>
        </p:nvSpPr>
        <p:spPr>
          <a:xfrm>
            <a:off x="765174" y="2137558"/>
            <a:ext cx="76120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If you have any questions throughout please use the school or class email, come and see me on the door or ring the school office and they or I will get back to you.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Class email address: </a:t>
            </a:r>
            <a:r>
              <a:rPr lang="en-US" sz="2400" dirty="0">
                <a:solidFill>
                  <a:schemeClr val="bg1"/>
                </a:solidFill>
                <a:hlinkClick r:id="rId2"/>
              </a:rPr>
              <a:t>Yew.Class@trullschool.co.uk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59240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Habitat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Habitat.thmx</Template>
  <TotalTime>214</TotalTime>
  <Words>685</Words>
  <Application>Microsoft Macintosh PowerPoint</Application>
  <PresentationFormat>On-screen Show (4:3)</PresentationFormat>
  <Paragraphs>78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Book Antiqua</vt:lpstr>
      <vt:lpstr>Calibri</vt:lpstr>
      <vt:lpstr>Wingdings</vt:lpstr>
      <vt:lpstr>Wingdings 2</vt:lpstr>
      <vt:lpstr>Habitat</vt:lpstr>
      <vt:lpstr>Welcome to Yew Class</vt:lpstr>
      <vt:lpstr>Teaching Staff</vt:lpstr>
      <vt:lpstr>Timetable</vt:lpstr>
      <vt:lpstr>Routines</vt:lpstr>
      <vt:lpstr>Reading</vt:lpstr>
      <vt:lpstr>Dates</vt:lpstr>
      <vt:lpstr>Residential</vt:lpstr>
      <vt:lpstr>KS2 Test Week</vt:lpstr>
      <vt:lpstr>KS2 Test Information</vt:lpstr>
      <vt:lpstr>What can you do? </vt:lpstr>
      <vt:lpstr>Secondary School</vt:lpstr>
      <vt:lpstr>PowerPoint Presentation</vt:lpstr>
      <vt:lpstr>Please visit our school website to find helpful resources to support you with online safety at home: https://www.trullprimary.com/   </vt:lpstr>
      <vt:lpstr>Any Questions?</vt:lpstr>
    </vt:vector>
  </TitlesOfParts>
  <Company>Trull CE VA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Yew Class</dc:title>
  <dc:creator>David Bond</dc:creator>
  <cp:lastModifiedBy>David Bond</cp:lastModifiedBy>
  <cp:revision>18</cp:revision>
  <dcterms:created xsi:type="dcterms:W3CDTF">2018-09-17T13:34:22Z</dcterms:created>
  <dcterms:modified xsi:type="dcterms:W3CDTF">2025-09-09T16:03:24Z</dcterms:modified>
</cp:coreProperties>
</file>