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0" r:id="rId7"/>
    <p:sldId id="265" r:id="rId8"/>
    <p:sldId id="261" r:id="rId9"/>
    <p:sldId id="262" r:id="rId10"/>
    <p:sldId id="263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6D4A-16A7-1F4D-8103-001D3995A60E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34DA-D5A2-BF48-AF75-AD264E4D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D7C0651-905C-6D42-9E83-4E32E144624B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19FE0FA-F89D-1548-995F-E4894A761E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ullprimary.com/yew-1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rullprimary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Yew.Class@trullschool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seoutdoors.co.uk/centres/kilve-cour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Yew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74474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Reading - this is the most important thing you can do</a:t>
            </a:r>
          </a:p>
          <a:p>
            <a:r>
              <a:rPr lang="en-US" dirty="0"/>
              <a:t>Times Tables </a:t>
            </a:r>
            <a:r>
              <a:rPr lang="mr-IN" dirty="0"/>
              <a:t>–</a:t>
            </a:r>
            <a:r>
              <a:rPr lang="en-US" dirty="0"/>
              <a:t> through </a:t>
            </a:r>
            <a:r>
              <a:rPr lang="en-US" dirty="0" err="1"/>
              <a:t>ttrockstars</a:t>
            </a:r>
            <a:endParaRPr lang="en-US" dirty="0"/>
          </a:p>
          <a:p>
            <a:r>
              <a:rPr lang="en-US" dirty="0"/>
              <a:t>Spelling – regular engagement in their spellings</a:t>
            </a:r>
          </a:p>
          <a:p>
            <a:r>
              <a:rPr lang="en-US" dirty="0"/>
              <a:t>Interact with them about Homework</a:t>
            </a:r>
          </a:p>
          <a:p>
            <a:r>
              <a:rPr lang="en-US" dirty="0"/>
              <a:t>Check the website - </a:t>
            </a:r>
            <a:r>
              <a:rPr lang="en-US" dirty="0">
                <a:hlinkClick r:id="rId2"/>
              </a:rPr>
              <a:t>https://www.trullprimary.com/yew-12/</a:t>
            </a:r>
            <a:endParaRPr lang="en-US" dirty="0"/>
          </a:p>
          <a:p>
            <a:r>
              <a:rPr lang="en-US" dirty="0"/>
              <a:t>Internet Sites – </a:t>
            </a:r>
            <a:r>
              <a:rPr lang="en-US" dirty="0" err="1"/>
              <a:t>MyMaths</a:t>
            </a:r>
            <a:r>
              <a:rPr lang="en-US" dirty="0"/>
              <a:t>, BBC </a:t>
            </a:r>
            <a:r>
              <a:rPr lang="en-US" dirty="0" err="1"/>
              <a:t>Bitesize</a:t>
            </a:r>
            <a:r>
              <a:rPr lang="en-US" dirty="0"/>
              <a:t>, etc.</a:t>
            </a:r>
          </a:p>
          <a:p>
            <a:r>
              <a:rPr lang="en-US" dirty="0"/>
              <a:t>Talk to them about their learning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7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27" y="2069767"/>
            <a:ext cx="7680995" cy="4582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648" y="484794"/>
            <a:ext cx="793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accent2"/>
                </a:solidFill>
              </a:rPr>
              <a:t>Online Safety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154" y="1608102"/>
            <a:ext cx="8018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Using the TEAM approach can help to keep children safe</a:t>
            </a:r>
            <a:r>
              <a:rPr lang="en-GB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73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966" y="2179155"/>
            <a:ext cx="4969565" cy="27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903" y="556666"/>
            <a:ext cx="6071705" cy="1003853"/>
          </a:xfrm>
        </p:spPr>
        <p:txBody>
          <a:bodyPr>
            <a:noAutofit/>
          </a:bodyPr>
          <a:lstStyle/>
          <a:p>
            <a:r>
              <a:rPr lang="en-GB" sz="1800" dirty="0"/>
              <a:t>Please visit our school website to find helpful resources to support you with online safety at home:</a:t>
            </a:r>
            <a:br>
              <a:rPr lang="en-GB" sz="1800" dirty="0"/>
            </a:br>
            <a:r>
              <a:rPr lang="en-GB" sz="1800" b="1" dirty="0">
                <a:hlinkClick r:id="rId2"/>
              </a:rPr>
              <a:t>https://www.trullprimary.com/</a:t>
            </a:r>
            <a:r>
              <a:rPr lang="en-GB" sz="1800" b="1" dirty="0"/>
              <a:t> </a:t>
            </a: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135"/>
          <a:stretch/>
        </p:blipFill>
        <p:spPr>
          <a:xfrm>
            <a:off x="259504" y="2248729"/>
            <a:ext cx="4788488" cy="26537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02376" y="1814881"/>
            <a:ext cx="4755874" cy="290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109" y="1926696"/>
            <a:ext cx="4417156" cy="26785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4087" y="3630268"/>
            <a:ext cx="3279913" cy="234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600" y="3736607"/>
            <a:ext cx="3146341" cy="218462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341783" y="4717107"/>
            <a:ext cx="1302026" cy="741961"/>
          </a:xfrm>
          <a:prstGeom prst="straightConnector1">
            <a:avLst/>
          </a:prstGeom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77125" y="3800222"/>
            <a:ext cx="754631" cy="1360671"/>
          </a:xfrm>
          <a:prstGeom prst="straightConnector1">
            <a:avLst/>
          </a:prstGeom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59503" y="5224509"/>
            <a:ext cx="6071705" cy="6395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5982" y="5459068"/>
            <a:ext cx="6071705" cy="27530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/>
              <a:t>Click on the Wellbeing page to find the resources</a:t>
            </a: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175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D3DC1-0C5F-004F-A8D7-20F70DFEBDFE}"/>
              </a:ext>
            </a:extLst>
          </p:cNvPr>
          <p:cNvSpPr txBox="1"/>
          <p:nvPr/>
        </p:nvSpPr>
        <p:spPr>
          <a:xfrm>
            <a:off x="765174" y="2137558"/>
            <a:ext cx="7612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If you have any questions throughout please use the school or class email, come and see me on the door or ring the school office and they or I will get back to you.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Class email address: 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Yew.Class@trullschool.co.uk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9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Bond</a:t>
            </a:r>
          </a:p>
          <a:p>
            <a:r>
              <a:rPr lang="en-US" dirty="0" err="1"/>
              <a:t>Mrs</a:t>
            </a:r>
            <a:r>
              <a:rPr lang="en-US" dirty="0"/>
              <a:t> Andrews</a:t>
            </a:r>
          </a:p>
          <a:p>
            <a:r>
              <a:rPr lang="en-US" dirty="0" err="1"/>
              <a:t>Mrs</a:t>
            </a:r>
            <a:r>
              <a:rPr lang="en-US" dirty="0"/>
              <a:t> Cockings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Mrs</a:t>
            </a:r>
            <a:r>
              <a:rPr lang="en-US" dirty="0"/>
              <a:t> Mitchell</a:t>
            </a:r>
          </a:p>
          <a:p>
            <a:r>
              <a:rPr lang="en-US" dirty="0" err="1"/>
              <a:t>Mr</a:t>
            </a:r>
            <a:r>
              <a:rPr lang="en-US" dirty="0"/>
              <a:t> Adams</a:t>
            </a:r>
          </a:p>
        </p:txBody>
      </p:sp>
    </p:spTree>
    <p:extLst>
      <p:ext uri="{BB962C8B-B14F-4D97-AF65-F5344CB8AC3E}">
        <p14:creationId xmlns:p14="http://schemas.microsoft.com/office/powerpoint/2010/main" val="327066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F420E2-89FD-5912-B11F-2091F73F0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2" t="2851" r="3048"/>
          <a:stretch/>
        </p:blipFill>
        <p:spPr>
          <a:xfrm>
            <a:off x="633527" y="1275346"/>
            <a:ext cx="7876946" cy="5026039"/>
          </a:xfrm>
        </p:spPr>
      </p:pic>
    </p:spTree>
    <p:extLst>
      <p:ext uri="{BB962C8B-B14F-4D97-AF65-F5344CB8AC3E}">
        <p14:creationId xmlns:p14="http://schemas.microsoft.com/office/powerpoint/2010/main" val="339251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20" y="1756611"/>
            <a:ext cx="8037095" cy="474044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Homework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5 CGP Homework Books in on a Thursday at the latest and back out on a Friday (if help is given, please put an S in the top corner)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Guided Reading Questions in on a Wednesday </a:t>
            </a:r>
          </a:p>
          <a:p>
            <a:pPr lvl="1">
              <a:buFont typeface="Wingdings" pitchFamily="2" charset="2"/>
              <a:buChar char="§"/>
            </a:pPr>
            <a:r>
              <a:rPr lang="en-GB" dirty="0"/>
              <a:t>Spellings, tested on a Monday – new ones out on a Monday and can be practiced on paper or on spelling shed. </a:t>
            </a:r>
          </a:p>
          <a:p>
            <a:r>
              <a:rPr lang="en-GB" dirty="0"/>
              <a:t>PE Kit (needed for a Monday and Friday </a:t>
            </a:r>
            <a:r>
              <a:rPr lang="mr-IN" dirty="0"/>
              <a:t>–</a:t>
            </a:r>
            <a:r>
              <a:rPr lang="en-GB" dirty="0"/>
              <a:t> yellow school t-shirt, green jumper, black tracksuit bottoms, black shorts/skirt and trainers). </a:t>
            </a:r>
          </a:p>
          <a:p>
            <a:r>
              <a:rPr lang="en-GB" dirty="0"/>
              <a:t>Forest school this half term on Wednesday, starting on 18/9/24. </a:t>
            </a:r>
          </a:p>
          <a:p>
            <a:r>
              <a:rPr lang="en-GB" dirty="0"/>
              <a:t>Things to bring into class – water bottles and snack pots. Children are more than welcome to bring pencil cases from home, we do have everything they will need, so you don’t need to provide anything. </a:t>
            </a:r>
          </a:p>
          <a:p>
            <a:r>
              <a:rPr lang="en-GB" dirty="0"/>
              <a:t>School Website has all the information for homework and upcoming events. </a:t>
            </a:r>
          </a:p>
        </p:txBody>
      </p:sp>
    </p:spTree>
    <p:extLst>
      <p:ext uri="{BB962C8B-B14F-4D97-AF65-F5344CB8AC3E}">
        <p14:creationId xmlns:p14="http://schemas.microsoft.com/office/powerpoint/2010/main" val="314333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2E03-743F-FADF-F76B-31FC0320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C301-025E-5C28-89FF-333F099F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year we are trying a new initiative within reading higher up the school.</a:t>
            </a:r>
          </a:p>
          <a:p>
            <a:r>
              <a:rPr lang="en-GB" dirty="0"/>
              <a:t>Hopefully all your children have brought home their reading book with a book mark in it. </a:t>
            </a:r>
          </a:p>
          <a:p>
            <a:r>
              <a:rPr lang="en-GB" dirty="0"/>
              <a:t>They have a new book mark for every new book they read and they record the date and pages on it. </a:t>
            </a:r>
          </a:p>
          <a:p>
            <a:r>
              <a:rPr lang="en-GB" dirty="0"/>
              <a:t>We are hoping this will make it easier for the children themselves to record what they have read and us to check through. </a:t>
            </a:r>
          </a:p>
        </p:txBody>
      </p:sp>
    </p:spTree>
    <p:extLst>
      <p:ext uri="{BB962C8B-B14F-4D97-AF65-F5344CB8AC3E}">
        <p14:creationId xmlns:p14="http://schemas.microsoft.com/office/powerpoint/2010/main" val="403903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SATs and Residential meeting: April 2025</a:t>
            </a:r>
          </a:p>
          <a:p>
            <a:r>
              <a:rPr lang="en-GB" dirty="0" err="1"/>
              <a:t>Bikeability</a:t>
            </a:r>
            <a:r>
              <a:rPr lang="en-GB" dirty="0"/>
              <a:t> 3 groups: 9</a:t>
            </a:r>
            <a:r>
              <a:rPr lang="en-GB" baseline="30000" dirty="0"/>
              <a:t>th</a:t>
            </a:r>
            <a:r>
              <a:rPr lang="en-GB" dirty="0"/>
              <a:t>/10</a:t>
            </a:r>
            <a:r>
              <a:rPr lang="en-GB" baseline="30000" dirty="0"/>
              <a:t>th</a:t>
            </a:r>
            <a:r>
              <a:rPr lang="en-GB" dirty="0"/>
              <a:t>, 14</a:t>
            </a:r>
            <a:r>
              <a:rPr lang="en-GB" baseline="30000" dirty="0"/>
              <a:t>th</a:t>
            </a:r>
            <a:r>
              <a:rPr lang="en-GB" dirty="0"/>
              <a:t>/15</a:t>
            </a:r>
            <a:r>
              <a:rPr lang="en-GB" baseline="30000" dirty="0"/>
              <a:t>th</a:t>
            </a:r>
            <a:r>
              <a:rPr lang="en-GB" dirty="0"/>
              <a:t>, 21</a:t>
            </a:r>
            <a:r>
              <a:rPr lang="en-GB" baseline="30000" dirty="0"/>
              <a:t>st</a:t>
            </a:r>
            <a:r>
              <a:rPr lang="en-GB" dirty="0"/>
              <a:t>/22</a:t>
            </a:r>
            <a:r>
              <a:rPr lang="en-GB" baseline="30000" dirty="0"/>
              <a:t>nd</a:t>
            </a:r>
            <a:r>
              <a:rPr lang="en-GB" dirty="0"/>
              <a:t> October (adult helpers required for the course to run)</a:t>
            </a:r>
          </a:p>
          <a:p>
            <a:r>
              <a:rPr lang="en-GB" dirty="0"/>
              <a:t>KS2 Test Week: 12</a:t>
            </a:r>
            <a:r>
              <a:rPr lang="en-GB" baseline="30000" dirty="0"/>
              <a:t>th</a:t>
            </a:r>
            <a:r>
              <a:rPr lang="en-GB" dirty="0"/>
              <a:t> May (All one week)</a:t>
            </a:r>
          </a:p>
          <a:p>
            <a:r>
              <a:rPr lang="en-GB" dirty="0"/>
              <a:t>Transition Days: 1</a:t>
            </a:r>
            <a:r>
              <a:rPr lang="en-GB" baseline="30000" dirty="0"/>
              <a:t>st</a:t>
            </a:r>
            <a:r>
              <a:rPr lang="en-GB" dirty="0"/>
              <a:t> and 2</a:t>
            </a:r>
            <a:r>
              <a:rPr lang="en-GB" baseline="30000" dirty="0"/>
              <a:t>nd</a:t>
            </a:r>
            <a:r>
              <a:rPr lang="en-GB" dirty="0"/>
              <a:t> July</a:t>
            </a:r>
          </a:p>
          <a:p>
            <a:r>
              <a:rPr lang="en-GB" dirty="0"/>
              <a:t>Year 6 performance: 25</a:t>
            </a:r>
            <a:r>
              <a:rPr lang="en-GB" baseline="30000" dirty="0"/>
              <a:t>th</a:t>
            </a:r>
            <a:r>
              <a:rPr lang="en-GB" dirty="0"/>
              <a:t> and 26</a:t>
            </a:r>
            <a:r>
              <a:rPr lang="en-GB" baseline="30000" dirty="0"/>
              <a:t>th</a:t>
            </a:r>
            <a:r>
              <a:rPr lang="en-GB" dirty="0"/>
              <a:t> June</a:t>
            </a:r>
          </a:p>
          <a:p>
            <a:r>
              <a:rPr lang="en-GB" dirty="0"/>
              <a:t>Residential: 7</a:t>
            </a:r>
            <a:r>
              <a:rPr lang="en-GB" baseline="30000" dirty="0"/>
              <a:t>th</a:t>
            </a:r>
            <a:r>
              <a:rPr lang="en-GB" dirty="0"/>
              <a:t> – 9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  <a:p>
            <a:r>
              <a:rPr lang="en-GB" dirty="0"/>
              <a:t>Leavers Service: 23</a:t>
            </a:r>
            <a:r>
              <a:rPr lang="en-GB" baseline="30000" dirty="0"/>
              <a:t>rd</a:t>
            </a:r>
            <a:r>
              <a:rPr lang="en-GB" dirty="0"/>
              <a:t> July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27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7FB7-3398-C882-5DA7-FE917E2D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0517-4713-0849-2C76-AA9ECE3E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Kilve</a:t>
            </a:r>
            <a:r>
              <a:rPr lang="en-GB" dirty="0"/>
              <a:t> Court – first time for all of us. </a:t>
            </a:r>
          </a:p>
          <a:p>
            <a:r>
              <a:rPr lang="en-GB" dirty="0"/>
              <a:t>Outdoor activities – they have the potential for water based activities as well as climbing, cycling and high ropes. </a:t>
            </a:r>
          </a:p>
          <a:p>
            <a:r>
              <a:rPr lang="en-GB" dirty="0">
                <a:hlinkClick r:id="rId2"/>
              </a:rPr>
              <a:t>https://sseoutdoors.co.uk/centres/kilve-court/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5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KS2 Test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  <a:p>
            <a:r>
              <a:rPr lang="en-GB" dirty="0"/>
              <a:t>No Writing or Science paper.</a:t>
            </a:r>
          </a:p>
          <a:p>
            <a:r>
              <a:rPr lang="en-GB" dirty="0"/>
              <a:t>English spelling test.</a:t>
            </a:r>
          </a:p>
          <a:p>
            <a:r>
              <a:rPr lang="en-GB" dirty="0"/>
              <a:t>English grammar and punctuation test.</a:t>
            </a:r>
          </a:p>
          <a:p>
            <a:r>
              <a:rPr lang="en-GB" dirty="0"/>
              <a:t>English reading.</a:t>
            </a:r>
          </a:p>
          <a:p>
            <a:r>
              <a:rPr lang="en-GB" dirty="0"/>
              <a:t>Mathematics (3 papers </a:t>
            </a:r>
            <a:r>
              <a:rPr lang="mr-IN" dirty="0"/>
              <a:t>–</a:t>
            </a:r>
            <a:r>
              <a:rPr lang="en-GB" dirty="0"/>
              <a:t> arithmetic, reasoning 1 and reasoning 2). </a:t>
            </a:r>
          </a:p>
          <a:p>
            <a:r>
              <a:rPr lang="en-GB" dirty="0"/>
              <a:t>Teacher Assessment for writing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8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KS2 Test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 will receive 3 scores:</a:t>
            </a:r>
          </a:p>
          <a:p>
            <a:pPr lvl="1"/>
            <a:r>
              <a:rPr lang="en-GB" dirty="0"/>
              <a:t>Working at National Expectation – Yes/No.</a:t>
            </a:r>
          </a:p>
          <a:p>
            <a:pPr lvl="1"/>
            <a:r>
              <a:rPr lang="en-GB" dirty="0"/>
              <a:t>Scaled Score – 100 is expected.</a:t>
            </a:r>
          </a:p>
          <a:p>
            <a:pPr lvl="1"/>
            <a:r>
              <a:rPr lang="en-GB" dirty="0"/>
              <a:t>Raw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52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165</TotalTime>
  <Words>609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 Antiqua</vt:lpstr>
      <vt:lpstr>Calibri</vt:lpstr>
      <vt:lpstr>Wingdings</vt:lpstr>
      <vt:lpstr>Wingdings 2</vt:lpstr>
      <vt:lpstr>Habitat</vt:lpstr>
      <vt:lpstr>Welcome to Yew Class</vt:lpstr>
      <vt:lpstr>Teaching Staff</vt:lpstr>
      <vt:lpstr>Timetable</vt:lpstr>
      <vt:lpstr>Routines</vt:lpstr>
      <vt:lpstr>Reading</vt:lpstr>
      <vt:lpstr>Dates</vt:lpstr>
      <vt:lpstr>Residential</vt:lpstr>
      <vt:lpstr>KS2 Test Week</vt:lpstr>
      <vt:lpstr>KS2 Test Information</vt:lpstr>
      <vt:lpstr>What can you do? </vt:lpstr>
      <vt:lpstr>PowerPoint Presentation</vt:lpstr>
      <vt:lpstr>Please visit our school website to find helpful resources to support you with online safety at home: https://www.trullprimary.com/   </vt:lpstr>
      <vt:lpstr>Any Questions?</vt:lpstr>
    </vt:vector>
  </TitlesOfParts>
  <Company>Trull CE VA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Yew Class</dc:title>
  <dc:creator>David Bond</dc:creator>
  <cp:lastModifiedBy>David Bond</cp:lastModifiedBy>
  <cp:revision>14</cp:revision>
  <dcterms:created xsi:type="dcterms:W3CDTF">2018-09-17T13:34:22Z</dcterms:created>
  <dcterms:modified xsi:type="dcterms:W3CDTF">2024-09-10T16:38:58Z</dcterms:modified>
</cp:coreProperties>
</file>