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6D4A-16A7-1F4D-8103-001D3995A60E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534DA-D5A2-BF48-AF75-AD264E4D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D7C0651-905C-6D42-9E83-4E32E144624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Yew.Class@trullschool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seoutdoors.co.uk/centres/the-charterhouse-centr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Yew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74474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D3DC1-0C5F-004F-A8D7-20F70DFEBDFE}"/>
              </a:ext>
            </a:extLst>
          </p:cNvPr>
          <p:cNvSpPr txBox="1"/>
          <p:nvPr/>
        </p:nvSpPr>
        <p:spPr>
          <a:xfrm>
            <a:off x="765174" y="2137558"/>
            <a:ext cx="7612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If you have any questions throughout please use the school or class email, come and see me on the door or ring the school office and they or I will get back to you.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Class email address: 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Yew.Class@trullschool.co.uk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9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Bond</a:t>
            </a:r>
          </a:p>
          <a:p>
            <a:r>
              <a:rPr lang="en-US" dirty="0" err="1"/>
              <a:t>Mrs</a:t>
            </a:r>
            <a:r>
              <a:rPr lang="en-US" dirty="0"/>
              <a:t> Andrews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Mrs</a:t>
            </a:r>
            <a:r>
              <a:rPr lang="en-US" dirty="0"/>
              <a:t> Mitchell</a:t>
            </a:r>
          </a:p>
          <a:p>
            <a:r>
              <a:rPr lang="en-US" dirty="0" err="1"/>
              <a:t>Mr</a:t>
            </a:r>
            <a:r>
              <a:rPr lang="en-US" dirty="0"/>
              <a:t> Adams</a:t>
            </a:r>
          </a:p>
        </p:txBody>
      </p:sp>
    </p:spTree>
    <p:extLst>
      <p:ext uri="{BB962C8B-B14F-4D97-AF65-F5344CB8AC3E}">
        <p14:creationId xmlns:p14="http://schemas.microsoft.com/office/powerpoint/2010/main" val="327066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Timetable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D49313-7C9F-649A-0657-B06692CBD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62" y="1721330"/>
            <a:ext cx="8346885" cy="4969308"/>
          </a:xfrm>
        </p:spPr>
      </p:pic>
    </p:spTree>
    <p:extLst>
      <p:ext uri="{BB962C8B-B14F-4D97-AF65-F5344CB8AC3E}">
        <p14:creationId xmlns:p14="http://schemas.microsoft.com/office/powerpoint/2010/main" val="339251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Homework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5 CGP Homework Books (if help is given, please put an S in the top corner)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Guided Reading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Spelling Shed</a:t>
            </a:r>
          </a:p>
          <a:p>
            <a:r>
              <a:rPr lang="en-GB" dirty="0"/>
              <a:t>PE Kit (needed for a Monday </a:t>
            </a:r>
            <a:r>
              <a:rPr lang="mr-IN" dirty="0"/>
              <a:t>–</a:t>
            </a:r>
            <a:r>
              <a:rPr lang="en-GB" dirty="0"/>
              <a:t> yellow school t-shirt, green jumper, black tracksuit bottoms, black shorts/skirt and trainers). This is to be worn into school every Monday.</a:t>
            </a:r>
          </a:p>
          <a:p>
            <a:r>
              <a:rPr lang="en-GB" dirty="0"/>
              <a:t>Forest school this half term on Tuesday. </a:t>
            </a:r>
          </a:p>
          <a:p>
            <a:r>
              <a:rPr lang="en-GB" dirty="0"/>
              <a:t>Things to bring into class – water bottles and snack pots. They are more than welcome to bring pencil cases from home, we do have everything they will need, so you don’t need to provide anything. </a:t>
            </a:r>
          </a:p>
          <a:p>
            <a:r>
              <a:rPr lang="en-GB" dirty="0"/>
              <a:t>School Website has all the information for homework and upcoming events. </a:t>
            </a:r>
          </a:p>
        </p:txBody>
      </p:sp>
    </p:spTree>
    <p:extLst>
      <p:ext uri="{BB962C8B-B14F-4D97-AF65-F5344CB8AC3E}">
        <p14:creationId xmlns:p14="http://schemas.microsoft.com/office/powerpoint/2010/main" val="314333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SATs and Residential meeting: March 2021</a:t>
            </a:r>
          </a:p>
          <a:p>
            <a:r>
              <a:rPr lang="en-GB" dirty="0"/>
              <a:t>KS2 Test Week: 13</a:t>
            </a:r>
            <a:r>
              <a:rPr lang="en-GB" baseline="30000" dirty="0"/>
              <a:t>th</a:t>
            </a:r>
            <a:r>
              <a:rPr lang="en-GB" dirty="0"/>
              <a:t> May (All one week)</a:t>
            </a:r>
          </a:p>
          <a:p>
            <a:r>
              <a:rPr lang="en-GB" dirty="0"/>
              <a:t>Transition Days: 2</a:t>
            </a:r>
            <a:r>
              <a:rPr lang="en-GB" baseline="30000" dirty="0"/>
              <a:t>nd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July</a:t>
            </a:r>
          </a:p>
          <a:p>
            <a:r>
              <a:rPr lang="en-GB" dirty="0"/>
              <a:t>Year 6 performance: 10</a:t>
            </a:r>
            <a:r>
              <a:rPr lang="en-GB" baseline="30000" dirty="0"/>
              <a:t>th</a:t>
            </a:r>
            <a:r>
              <a:rPr lang="en-GB" dirty="0"/>
              <a:t> and 11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  <a:p>
            <a:r>
              <a:rPr lang="en-GB" dirty="0"/>
              <a:t>Residential: 15</a:t>
            </a:r>
            <a:r>
              <a:rPr lang="en-GB" baseline="30000" dirty="0"/>
              <a:t>th</a:t>
            </a:r>
            <a:r>
              <a:rPr lang="en-GB" dirty="0"/>
              <a:t> – 17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  <a:p>
            <a:r>
              <a:rPr lang="en-GB" dirty="0"/>
              <a:t>Leavers Service: 24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27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7FB7-3398-C882-5DA7-FE917E2D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0517-4713-0849-2C76-AA9ECE3E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Charter House – went last year </a:t>
            </a:r>
          </a:p>
          <a:p>
            <a:r>
              <a:rPr lang="en-GB" dirty="0"/>
              <a:t>Outdoor activities – last year they did caving, low ropes, archery, climbing.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https://sseoutdoors.co.uk/centres/the-charterhouse-centre/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5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KS2 Test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  <a:p>
            <a:r>
              <a:rPr lang="en-GB" dirty="0"/>
              <a:t>No Writing or Science paper.</a:t>
            </a:r>
          </a:p>
          <a:p>
            <a:r>
              <a:rPr lang="en-GB" dirty="0"/>
              <a:t>English spelling test.</a:t>
            </a:r>
          </a:p>
          <a:p>
            <a:r>
              <a:rPr lang="en-GB" dirty="0"/>
              <a:t>English grammar and punctuation test.</a:t>
            </a:r>
          </a:p>
          <a:p>
            <a:r>
              <a:rPr lang="en-GB" dirty="0"/>
              <a:t>English reading.</a:t>
            </a:r>
          </a:p>
          <a:p>
            <a:r>
              <a:rPr lang="en-GB" dirty="0"/>
              <a:t>Mathematics (3 papers </a:t>
            </a:r>
            <a:r>
              <a:rPr lang="mr-IN" dirty="0"/>
              <a:t>–</a:t>
            </a:r>
            <a:r>
              <a:rPr lang="en-GB" dirty="0"/>
              <a:t> arithmetic, reasoning 1 and reasoning 2). </a:t>
            </a:r>
          </a:p>
          <a:p>
            <a:r>
              <a:rPr lang="en-GB" dirty="0"/>
              <a:t>Teacher Assessment for writing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8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KS2 Test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will receive 3 scores:</a:t>
            </a:r>
          </a:p>
          <a:p>
            <a:pPr lvl="1"/>
            <a:r>
              <a:rPr lang="en-GB" dirty="0"/>
              <a:t>Working at National Expectation – Yes/No.</a:t>
            </a:r>
          </a:p>
          <a:p>
            <a:pPr lvl="1"/>
            <a:r>
              <a:rPr lang="en-GB" dirty="0"/>
              <a:t>Scaled Score – 100 is expected.</a:t>
            </a:r>
          </a:p>
          <a:p>
            <a:pPr lvl="1"/>
            <a:r>
              <a:rPr lang="en-GB" dirty="0"/>
              <a:t>Raw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5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Reading - this is the most important thing you can do</a:t>
            </a:r>
          </a:p>
          <a:p>
            <a:r>
              <a:rPr lang="en-US" dirty="0"/>
              <a:t>Times Tables </a:t>
            </a:r>
            <a:r>
              <a:rPr lang="mr-IN" dirty="0"/>
              <a:t>–</a:t>
            </a:r>
            <a:r>
              <a:rPr lang="en-US" dirty="0"/>
              <a:t> through </a:t>
            </a:r>
            <a:r>
              <a:rPr lang="en-US" dirty="0" err="1"/>
              <a:t>ttrockstars</a:t>
            </a:r>
            <a:endParaRPr lang="en-US" dirty="0"/>
          </a:p>
          <a:p>
            <a:r>
              <a:rPr lang="en-US" dirty="0"/>
              <a:t>Spelling Shed – regular engagement in their spellings</a:t>
            </a:r>
          </a:p>
          <a:p>
            <a:r>
              <a:rPr lang="en-US" dirty="0"/>
              <a:t>Interact with them about Homework</a:t>
            </a:r>
          </a:p>
          <a:p>
            <a:r>
              <a:rPr lang="en-US" dirty="0"/>
              <a:t>Check the website</a:t>
            </a:r>
          </a:p>
          <a:p>
            <a:r>
              <a:rPr lang="en-US" dirty="0"/>
              <a:t>Internet Sites – </a:t>
            </a:r>
            <a:r>
              <a:rPr lang="en-US" dirty="0" err="1"/>
              <a:t>MyMaths</a:t>
            </a:r>
            <a:r>
              <a:rPr lang="en-US" dirty="0"/>
              <a:t>, BBC </a:t>
            </a:r>
            <a:r>
              <a:rPr lang="en-US" dirty="0" err="1"/>
              <a:t>Bitesize</a:t>
            </a:r>
            <a:r>
              <a:rPr lang="en-US" dirty="0"/>
              <a:t>, etc.</a:t>
            </a:r>
          </a:p>
          <a:p>
            <a:r>
              <a:rPr lang="en-US" dirty="0"/>
              <a:t>Talk to them about their learning</a:t>
            </a:r>
          </a:p>
          <a:p>
            <a:r>
              <a:rPr lang="en-US" dirty="0"/>
              <a:t>Share your expertise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70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145</TotalTime>
  <Words>394</Words>
  <Application>Microsoft Macintosh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 Antiqua</vt:lpstr>
      <vt:lpstr>Calibri</vt:lpstr>
      <vt:lpstr>Wingdings</vt:lpstr>
      <vt:lpstr>Wingdings 2</vt:lpstr>
      <vt:lpstr>Habitat</vt:lpstr>
      <vt:lpstr>Welcome to Yew Class</vt:lpstr>
      <vt:lpstr>Teaching Staff</vt:lpstr>
      <vt:lpstr>Timetable</vt:lpstr>
      <vt:lpstr>Routines</vt:lpstr>
      <vt:lpstr>Dates</vt:lpstr>
      <vt:lpstr>Residential</vt:lpstr>
      <vt:lpstr>KS2 Test Week</vt:lpstr>
      <vt:lpstr>KS2 Test Information</vt:lpstr>
      <vt:lpstr>What can you do? </vt:lpstr>
      <vt:lpstr>Any Questions?</vt:lpstr>
    </vt:vector>
  </TitlesOfParts>
  <Company>Trull CE VA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Yew Class</dc:title>
  <dc:creator>David Bond</dc:creator>
  <cp:lastModifiedBy>David Bond</cp:lastModifiedBy>
  <cp:revision>12</cp:revision>
  <dcterms:created xsi:type="dcterms:W3CDTF">2018-09-17T13:34:22Z</dcterms:created>
  <dcterms:modified xsi:type="dcterms:W3CDTF">2023-09-11T17:57:21Z</dcterms:modified>
</cp:coreProperties>
</file>